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AFFF"/>
    <a:srgbClr val="000099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0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343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6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1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3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70B40-B009-4BF4-BF98-A968EAA70324}" type="datetimeFigureOut">
              <a:rPr lang="en-US" smtClean="0"/>
              <a:t>5/7/2016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0DC22-9F68-4D57-9922-C0E6DF66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71084"/>
            <a:ext cx="6845030" cy="2147297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One Stroke Script LET" pitchFamily="2" charset="0"/>
              </a:rPr>
              <a:t>Online Starbucks </a:t>
            </a:r>
            <a:br>
              <a:rPr lang="en-US" sz="8000" dirty="0">
                <a:latin typeface="One Stroke Script LET" pitchFamily="2" charset="0"/>
              </a:rPr>
            </a:br>
            <a:r>
              <a:rPr lang="en-US" sz="8000" dirty="0">
                <a:latin typeface="One Stroke Script LET" pitchFamily="2" charset="0"/>
              </a:rPr>
              <a:t>Store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413753" y="3718381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One Stroke Script LET" pitchFamily="2" charset="0"/>
              </a:rPr>
              <a:t>Jagmohan</a:t>
            </a:r>
            <a:r>
              <a:rPr lang="en-US" sz="3200" dirty="0">
                <a:latin typeface="One Stroke Script LET" pitchFamily="2" charset="0"/>
              </a:rPr>
              <a:t> Singh</a:t>
            </a:r>
          </a:p>
          <a:p>
            <a:r>
              <a:rPr lang="en-US" sz="3200" dirty="0" err="1">
                <a:latin typeface="One Stroke Script LET" pitchFamily="2" charset="0"/>
              </a:rPr>
              <a:t>Sagar</a:t>
            </a:r>
            <a:r>
              <a:rPr lang="en-US" sz="3200" dirty="0">
                <a:latin typeface="One Stroke Script LET" pitchFamily="2" charset="0"/>
              </a:rPr>
              <a:t> </a:t>
            </a:r>
            <a:r>
              <a:rPr lang="en-US" sz="3200" dirty="0" err="1">
                <a:latin typeface="One Stroke Script LET" pitchFamily="2" charset="0"/>
              </a:rPr>
              <a:t>Dafle</a:t>
            </a:r>
            <a:endParaRPr lang="en-US" sz="3200" dirty="0">
              <a:latin typeface="One Stroke Script LET" pitchFamily="2" charset="0"/>
            </a:endParaRPr>
          </a:p>
          <a:p>
            <a:r>
              <a:rPr lang="en-US" sz="3200" dirty="0" err="1">
                <a:latin typeface="One Stroke Script LET" pitchFamily="2" charset="0"/>
              </a:rPr>
              <a:t>Shubham</a:t>
            </a:r>
            <a:r>
              <a:rPr lang="en-US" sz="3200" dirty="0">
                <a:latin typeface="One Stroke Script LET" pitchFamily="2" charset="0"/>
              </a:rPr>
              <a:t> </a:t>
            </a:r>
            <a:r>
              <a:rPr lang="en-US" sz="3200" dirty="0" err="1">
                <a:latin typeface="One Stroke Script LET" pitchFamily="2" charset="0"/>
              </a:rPr>
              <a:t>Vadhera</a:t>
            </a:r>
            <a:endParaRPr lang="en-US" sz="3200" dirty="0">
              <a:latin typeface="One Stroke Script LET" pitchFamily="2" charset="0"/>
            </a:endParaRPr>
          </a:p>
          <a:p>
            <a:r>
              <a:rPr lang="en-US" sz="3200" dirty="0">
                <a:latin typeface="One Stroke Script LET" pitchFamily="2" charset="0"/>
              </a:rPr>
              <a:t>Pooja Yelure</a:t>
            </a:r>
          </a:p>
        </p:txBody>
      </p:sp>
    </p:spTree>
    <p:extLst>
      <p:ext uri="{BB962C8B-B14F-4D97-AF65-F5344CB8AC3E}">
        <p14:creationId xmlns:p14="http://schemas.microsoft.com/office/powerpoint/2010/main" val="2730765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ounded Rectangle 1045"/>
          <p:cNvSpPr/>
          <p:nvPr/>
        </p:nvSpPr>
        <p:spPr>
          <a:xfrm>
            <a:off x="151847" y="1001949"/>
            <a:ext cx="10529123" cy="54280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3" name="Picture 16" descr="http://www.iconsdb.com/icons/preview/purple/cloud-4-xx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39" y="1179793"/>
            <a:ext cx="3569640" cy="326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5409647" y="1256803"/>
            <a:ext cx="4890287" cy="29494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	             </a:t>
            </a:r>
            <a:r>
              <a:rPr lang="en-US" sz="4000" dirty="0"/>
              <a:t>AWS</a:t>
            </a:r>
          </a:p>
        </p:txBody>
      </p:sp>
      <p:sp>
        <p:nvSpPr>
          <p:cNvPr id="1037" name="Rounded Rectangle 1036"/>
          <p:cNvSpPr/>
          <p:nvPr/>
        </p:nvSpPr>
        <p:spPr>
          <a:xfrm>
            <a:off x="6670872" y="1520617"/>
            <a:ext cx="3354250" cy="19907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endParaRPr lang="en-US" i="1" dirty="0"/>
          </a:p>
          <a:p>
            <a:pPr algn="ctr"/>
            <a:r>
              <a:rPr lang="en-US" i="1" dirty="0"/>
              <a:t>	MongoDB Cluster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47" y="-54025"/>
            <a:ext cx="10515600" cy="1325563"/>
          </a:xfrm>
        </p:spPr>
        <p:txBody>
          <a:bodyPr/>
          <a:lstStyle/>
          <a:p>
            <a:r>
              <a:rPr lang="en-US" dirty="0">
                <a:latin typeface="One Stroke Script LET" pitchFamily="2" charset="0"/>
              </a:rPr>
              <a:t>Architecture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27699" y="2099182"/>
            <a:ext cx="1343193" cy="6329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Primary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25325" y="1643337"/>
            <a:ext cx="1266315" cy="6420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25324" y="2400761"/>
            <a:ext cx="1266315" cy="66281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Secondary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 descr="https://cdn3.iconfinder.com/data/icons/ballicons-free/128/i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202" y="5167418"/>
            <a:ext cx="725352" cy="7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mahm0udwally/all-flat/256/Comput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80" y="5167418"/>
            <a:ext cx="797991" cy="79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2.iconfinder.com/data/icons/color-svg-vector-icons-2/512/android_phone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49" y="5167418"/>
            <a:ext cx="723596" cy="72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vuphong.mobi/image/data/icon/icon-phon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53" y="5058335"/>
            <a:ext cx="974941" cy="97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2" descr="http://www.iconarchive.com/download/i61958/hadezign/devices/iPad.ico"/>
          <p:cNvSpPr>
            <a:spLocks noChangeAspect="1" noChangeArrowheads="1"/>
          </p:cNvSpPr>
          <p:nvPr/>
        </p:nvSpPr>
        <p:spPr bwMode="auto">
          <a:xfrm>
            <a:off x="-1423548" y="-36171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http://d.lanrentuku.com/down/png/1011/ipad2010/512x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92" y="5058335"/>
            <a:ext cx="943518" cy="9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2338693" y="3824074"/>
            <a:ext cx="9726" cy="98089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2480384" y="3836985"/>
            <a:ext cx="9726" cy="980899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Arrow Connector 1028"/>
          <p:cNvCxnSpPr/>
          <p:nvPr/>
        </p:nvCxnSpPr>
        <p:spPr>
          <a:xfrm>
            <a:off x="4085182" y="2732169"/>
            <a:ext cx="834147" cy="32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068479" y="2922178"/>
            <a:ext cx="867552" cy="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Rectangle 1038"/>
          <p:cNvSpPr/>
          <p:nvPr/>
        </p:nvSpPr>
        <p:spPr>
          <a:xfrm>
            <a:off x="4994513" y="1657656"/>
            <a:ext cx="631725" cy="19874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Load</a:t>
            </a:r>
          </a:p>
          <a:p>
            <a:pPr algn="ctr"/>
            <a:r>
              <a:rPr lang="en-US" dirty="0"/>
              <a:t>Balancer</a:t>
            </a:r>
          </a:p>
        </p:txBody>
      </p:sp>
      <p:sp>
        <p:nvSpPr>
          <p:cNvPr id="1044" name="TextBox 1043"/>
          <p:cNvSpPr txBox="1"/>
          <p:nvPr/>
        </p:nvSpPr>
        <p:spPr>
          <a:xfrm>
            <a:off x="2975718" y="3142081"/>
            <a:ext cx="865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Heroku</a:t>
            </a:r>
          </a:p>
        </p:txBody>
      </p:sp>
      <p:sp>
        <p:nvSpPr>
          <p:cNvPr id="1045" name="Rounded Rectangle 1044"/>
          <p:cNvSpPr/>
          <p:nvPr/>
        </p:nvSpPr>
        <p:spPr>
          <a:xfrm>
            <a:off x="1546592" y="2732169"/>
            <a:ext cx="1429125" cy="864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NodeJS 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09690" y="1657656"/>
            <a:ext cx="631725" cy="198747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MongoDB Rest Service - GO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684720" y="2643535"/>
            <a:ext cx="170537" cy="36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630627" y="2837539"/>
            <a:ext cx="187240" cy="185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2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366" y="238665"/>
            <a:ext cx="10515600" cy="1325563"/>
          </a:xfrm>
        </p:spPr>
        <p:txBody>
          <a:bodyPr/>
          <a:lstStyle/>
          <a:p>
            <a:r>
              <a:rPr lang="en-US" dirty="0">
                <a:latin typeface="One Stroke Script LET" pitchFamily="2" charset="0"/>
              </a:rPr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MongoDB - replication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AWS</a:t>
            </a: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Go for MongoDB Rest Service</a:t>
            </a: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Heroku – PaaS</a:t>
            </a: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NodeJS</a:t>
            </a: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AngularJS</a:t>
            </a:r>
          </a:p>
          <a:p>
            <a:pPr marL="514350" indent="-514350">
              <a:buAutoNum type="arabicPeriod"/>
            </a:pPr>
            <a:r>
              <a:rPr lang="en-US" dirty="0" err="1">
                <a:latin typeface="One Stroke Script LET" pitchFamily="2" charset="0"/>
              </a:rPr>
              <a:t>ExpressJS</a:t>
            </a:r>
            <a:endParaRPr lang="en-US" dirty="0">
              <a:latin typeface="One Stroke Script LET" pitchFamily="2" charset="0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One Stroke Script LET" pitchFamily="2" charset="0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023453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923" y="0"/>
            <a:ext cx="10515600" cy="787791"/>
          </a:xfrm>
        </p:spPr>
        <p:txBody>
          <a:bodyPr/>
          <a:lstStyle/>
          <a:p>
            <a:pPr algn="ctr"/>
            <a:r>
              <a:rPr lang="en-US" dirty="0" err="1">
                <a:latin typeface="One Stroke Script LET" pitchFamily="2" charset="0"/>
              </a:rPr>
              <a:t>Andriod</a:t>
            </a:r>
            <a:r>
              <a:rPr lang="en-US" dirty="0">
                <a:latin typeface="One Stroke Script LET" pitchFamily="2" charset="0"/>
              </a:rPr>
              <a:t> App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99" y="1546493"/>
            <a:ext cx="2859150" cy="50829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54" y="1546493"/>
            <a:ext cx="2851074" cy="5068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534" y="1564693"/>
            <a:ext cx="2856989" cy="50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2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25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3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596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996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7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46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One Stroke Script LET</vt:lpstr>
      <vt:lpstr>Office Theme</vt:lpstr>
      <vt:lpstr>Online Starbucks  Store</vt:lpstr>
      <vt:lpstr>Architecture</vt:lpstr>
      <vt:lpstr>Components</vt:lpstr>
      <vt:lpstr>Andriod App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Starbucks</dc:title>
  <dc:creator>Pooja</dc:creator>
  <cp:lastModifiedBy>Shubham Vadhera</cp:lastModifiedBy>
  <cp:revision>140</cp:revision>
  <dcterms:created xsi:type="dcterms:W3CDTF">2016-05-06T20:14:03Z</dcterms:created>
  <dcterms:modified xsi:type="dcterms:W3CDTF">2016-05-07T16:31:29Z</dcterms:modified>
</cp:coreProperties>
</file>